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3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3319975" y="799465"/>
            <a:ext cx="24897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anti-rat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PlGF</a:t>
            </a:r>
            <a:endParaRPr lang="en-US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104-PA04S; #104-PA04 )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62688" y="5114945"/>
            <a:ext cx="7604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900" b="1" dirty="0" smtClean="0">
                <a:cs typeface="Arial" charset="0"/>
              </a:rPr>
              <a:t>Figure:</a:t>
            </a:r>
            <a:r>
              <a:rPr lang="en-US" sz="900" dirty="0" smtClean="0">
                <a:cs typeface="Arial" charset="0"/>
              </a:rPr>
              <a:t> Rat embryonic intestinal tissue labeled with polyclonal antibody against </a:t>
            </a:r>
            <a:r>
              <a:rPr lang="en-US" sz="900" dirty="0">
                <a:cs typeface="Arial" charset="0"/>
              </a:rPr>
              <a:t>rat </a:t>
            </a:r>
            <a:r>
              <a:rPr lang="en-US" sz="900" dirty="0" err="1" smtClean="0">
                <a:cs typeface="Arial" charset="0"/>
              </a:rPr>
              <a:t>PlGF</a:t>
            </a:r>
            <a:r>
              <a:rPr lang="en-US" sz="900" dirty="0" smtClean="0">
                <a:cs typeface="Arial" charset="0"/>
              </a:rPr>
              <a:t> (green) [Cat# </a:t>
            </a:r>
            <a:r>
              <a:rPr lang="en-US" sz="900" dirty="0">
                <a:cs typeface="Arial" charset="0"/>
              </a:rPr>
              <a:t>104-PA04].</a:t>
            </a:r>
            <a:r>
              <a:rPr lang="en-US" sz="900" dirty="0" smtClean="0">
                <a:cs typeface="Arial" charset="0"/>
              </a:rPr>
              <a:t> The </a:t>
            </a:r>
            <a:r>
              <a:rPr lang="en-US" sz="900" dirty="0">
                <a:cs typeface="Arial" charset="0"/>
              </a:rPr>
              <a:t>sections were fixed with</a:t>
            </a:r>
            <a:r>
              <a:rPr lang="en-US" sz="900" dirty="0" smtClean="0">
                <a:cs typeface="Arial" charset="0"/>
              </a:rPr>
              <a:t> 4% PFA</a:t>
            </a:r>
            <a:r>
              <a:rPr lang="en-US" sz="900" dirty="0">
                <a:cs typeface="Arial" charset="0"/>
              </a:rPr>
              <a:t>. </a:t>
            </a:r>
            <a:r>
              <a:rPr lang="en-US" sz="900" dirty="0" smtClean="0">
                <a:cs typeface="Arial" charset="0"/>
              </a:rPr>
              <a:t>Staining with polyclonal anti-rat </a:t>
            </a:r>
            <a:r>
              <a:rPr lang="en-US" sz="900" dirty="0" err="1" smtClean="0">
                <a:cs typeface="Arial" charset="0"/>
              </a:rPr>
              <a:t>PlGF</a:t>
            </a:r>
            <a:r>
              <a:rPr lang="en-US" sz="900" dirty="0" smtClean="0">
                <a:cs typeface="Arial" charset="0"/>
              </a:rPr>
              <a:t> antibody in gut epithelial cells (left panel), and negative control (right panel).</a:t>
            </a:r>
          </a:p>
          <a:p>
            <a:pPr algn="just" eaLnBrk="1" hangingPunct="1"/>
            <a:endParaRPr lang="en-US" sz="900" dirty="0">
              <a:cs typeface="Arial" charset="0"/>
            </a:endParaRPr>
          </a:p>
          <a:p>
            <a:pPr algn="just" eaLnBrk="1" hangingPunct="1"/>
            <a:r>
              <a:rPr lang="de-DE" sz="900" dirty="0">
                <a:cs typeface="Arial" charset="0"/>
              </a:rPr>
              <a:t>The </a:t>
            </a:r>
            <a:r>
              <a:rPr lang="de-DE" sz="900" dirty="0" err="1">
                <a:cs typeface="Arial" charset="0"/>
              </a:rPr>
              <a:t>experiment</a:t>
            </a:r>
            <a:r>
              <a:rPr lang="de-DE" sz="900" dirty="0">
                <a:cs typeface="Arial" charset="0"/>
              </a:rPr>
              <a:t> was </a:t>
            </a:r>
            <a:r>
              <a:rPr lang="de-DE" sz="900" dirty="0" err="1">
                <a:cs typeface="Arial" charset="0"/>
              </a:rPr>
              <a:t>performed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by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the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research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group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of</a:t>
            </a:r>
            <a:r>
              <a:rPr lang="de-DE" sz="900" dirty="0">
                <a:cs typeface="Arial" charset="0"/>
              </a:rPr>
              <a:t> Prof. Dr. J. </a:t>
            </a:r>
            <a:r>
              <a:rPr lang="de-DE" sz="900" dirty="0" err="1">
                <a:cs typeface="Arial" charset="0"/>
              </a:rPr>
              <a:t>Wilting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and</a:t>
            </a:r>
            <a:r>
              <a:rPr lang="de-DE" sz="900" dirty="0">
                <a:cs typeface="Arial" charset="0"/>
              </a:rPr>
              <a:t> Dr. K. Buttler, University</a:t>
            </a:r>
            <a:r>
              <a:rPr lang="de-DE" sz="900" dirty="0" smtClean="0">
                <a:cs typeface="Arial" charset="0"/>
              </a:rPr>
              <a:t> </a:t>
            </a:r>
            <a:r>
              <a:rPr lang="de-DE" sz="900" dirty="0" err="1" smtClean="0">
                <a:cs typeface="Arial" charset="0"/>
              </a:rPr>
              <a:t>Medicine</a:t>
            </a:r>
            <a:r>
              <a:rPr lang="de-DE" sz="900" dirty="0" smtClean="0">
                <a:cs typeface="Arial" charset="0"/>
              </a:rPr>
              <a:t> </a:t>
            </a:r>
            <a:r>
              <a:rPr lang="de-DE" sz="900" dirty="0">
                <a:cs typeface="Arial" charset="0"/>
              </a:rPr>
              <a:t>Göttingen, Germany.</a:t>
            </a:r>
            <a:endParaRPr lang="en-US" sz="900" dirty="0">
              <a:cs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716" y="1790699"/>
            <a:ext cx="6838407" cy="304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56</cp:revision>
  <dcterms:created xsi:type="dcterms:W3CDTF">2012-07-10T13:27:08Z</dcterms:created>
  <dcterms:modified xsi:type="dcterms:W3CDTF">2015-03-24T12:01:09Z</dcterms:modified>
</cp:coreProperties>
</file>